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44" d="100"/>
          <a:sy n="144" d="100"/>
        </p:scale>
        <p:origin x="7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78145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982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7633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4216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9845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8683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8522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99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8000"/>
            </a:lvl1pPr>
            <a:lvl2pPr lvl="1" algn="ctr">
              <a:spcBef>
                <a:spcPts val="0"/>
              </a:spcBef>
              <a:buSzPct val="100000"/>
              <a:defRPr sz="8000"/>
            </a:lvl2pPr>
            <a:lvl3pPr lvl="2" algn="ctr">
              <a:spcBef>
                <a:spcPts val="0"/>
              </a:spcBef>
              <a:buSzPct val="100000"/>
              <a:defRPr sz="8000"/>
            </a:lvl3pPr>
            <a:lvl4pPr lvl="3" algn="ctr">
              <a:spcBef>
                <a:spcPts val="0"/>
              </a:spcBef>
              <a:buSzPct val="100000"/>
              <a:defRPr sz="8000"/>
            </a:lvl4pPr>
            <a:lvl5pPr lvl="4" algn="ctr">
              <a:spcBef>
                <a:spcPts val="0"/>
              </a:spcBef>
              <a:buSzPct val="100000"/>
              <a:defRPr sz="8000"/>
            </a:lvl5pPr>
            <a:lvl6pPr lvl="5" algn="ctr">
              <a:spcBef>
                <a:spcPts val="0"/>
              </a:spcBef>
              <a:buSzPct val="100000"/>
              <a:defRPr sz="8000"/>
            </a:lvl6pPr>
            <a:lvl7pPr lvl="6" algn="ctr">
              <a:spcBef>
                <a:spcPts val="0"/>
              </a:spcBef>
              <a:buSzPct val="100000"/>
              <a:defRPr sz="8000"/>
            </a:lvl7pPr>
            <a:lvl8pPr lvl="7" algn="ctr">
              <a:spcBef>
                <a:spcPts val="0"/>
              </a:spcBef>
              <a:buSzPct val="100000"/>
              <a:defRPr sz="8000"/>
            </a:lvl8pPr>
            <a:lvl9pPr lvl="8" algn="ctr">
              <a:spcBef>
                <a:spcPts val="0"/>
              </a:spcBef>
              <a:buSzPct val="100000"/>
              <a:defRPr sz="80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4000"/>
            </a:lvl1pPr>
            <a:lvl2pPr lvl="1">
              <a:spcBef>
                <a:spcPts val="0"/>
              </a:spcBef>
              <a:buSzPct val="100000"/>
              <a:defRPr sz="4000"/>
            </a:lvl2pPr>
            <a:lvl3pPr lvl="2">
              <a:spcBef>
                <a:spcPts val="0"/>
              </a:spcBef>
              <a:buSzPct val="100000"/>
              <a:defRPr sz="4000"/>
            </a:lvl3pPr>
            <a:lvl4pPr lvl="3">
              <a:spcBef>
                <a:spcPts val="0"/>
              </a:spcBef>
              <a:buSzPct val="100000"/>
              <a:defRPr sz="4000"/>
            </a:lvl4pPr>
            <a:lvl5pPr lvl="4">
              <a:spcBef>
                <a:spcPts val="0"/>
              </a:spcBef>
              <a:buSzPct val="100000"/>
              <a:defRPr sz="4000"/>
            </a:lvl5pPr>
            <a:lvl6pPr lvl="5">
              <a:spcBef>
                <a:spcPts val="0"/>
              </a:spcBef>
              <a:buSzPct val="100000"/>
              <a:defRPr sz="4000"/>
            </a:lvl6pPr>
            <a:lvl7pPr lvl="6">
              <a:spcBef>
                <a:spcPts val="0"/>
              </a:spcBef>
              <a:buSzPct val="100000"/>
              <a:defRPr sz="4000"/>
            </a:lvl7pPr>
            <a:lvl8pPr lvl="7">
              <a:spcBef>
                <a:spcPts val="0"/>
              </a:spcBef>
              <a:buSzPct val="100000"/>
              <a:defRPr sz="4000"/>
            </a:lvl8pPr>
            <a:lvl9pPr lvl="8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>
                <a:solidFill>
                  <a:schemeClr val="lt1"/>
                </a:solidFill>
              </a:rPr>
              <a:t>‹nr.›</a:t>
            </a:fld>
            <a:endParaRPr lang="nl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nl"/>
              <a:t>‹nr.›</a:t>
            </a:fld>
            <a:endParaRPr lang="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nl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‹nr.›</a:t>
            </a:fld>
            <a:endParaRPr lang="nl" sz="1000"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nl"/>
              <a:t>Presentatie: Melvin Brouwer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Gemaakt door: Melvin Brouwer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Inhoudsopgave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nl"/>
              <a:t>Achtergronden </a:t>
            </a:r>
          </a:p>
          <a:p>
            <a:pPr lvl="0" rtl="0">
              <a:spcBef>
                <a:spcPts val="0"/>
              </a:spcBef>
              <a:buNone/>
            </a:pPr>
            <a:r>
              <a:rPr lang="nl"/>
              <a:t>kwaliteiten</a:t>
            </a:r>
          </a:p>
          <a:p>
            <a:pPr lvl="0">
              <a:spcBef>
                <a:spcPts val="0"/>
              </a:spcBef>
              <a:buNone/>
            </a:pPr>
            <a:r>
              <a:rPr lang="nl"/>
              <a:t>Hoe zie je jouw toekomt in de sport?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Achtergrond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>
                <a:solidFill>
                  <a:srgbClr val="000000"/>
                </a:solidFill>
              </a:rPr>
              <a:t>Wie ben ik?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Sportachtergrond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794375"/>
            <a:ext cx="2088100" cy="17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83025" y="2625500"/>
            <a:ext cx="3449275" cy="194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99800" y="2794375"/>
            <a:ext cx="2983223" cy="17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Shape 8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700" y="1228675"/>
            <a:ext cx="3242700" cy="156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504225" y="1224725"/>
            <a:ext cx="1878800" cy="156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383025" y="1228674"/>
            <a:ext cx="3449275" cy="139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Wat doe ik nog meer?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nl"/>
              <a:t>Endofit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/>
              <a:t>Familie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/>
              <a:t>Vriendin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/>
              <a:t>Vrienden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0250" y="1657450"/>
            <a:ext cx="4453600" cy="334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nl" dirty="0"/>
              <a:t>Wat zijn mijn kwaliteiten?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/>
              <a:t>Creatief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 smtClean="0"/>
              <a:t>Spontaan</a:t>
            </a:r>
            <a:endParaRPr lang="nl" dirty="0"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/>
              <a:t>Gedreven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/>
              <a:t>Vasthoudend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/>
              <a:t>Eerlijk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nl" dirty="0"/>
              <a:t>Hardwerkend </a:t>
            </a:r>
          </a:p>
        </p:txBody>
      </p:sp>
      <p:pic>
        <p:nvPicPr>
          <p:cNvPr id="96" name="Shape 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1950" y="1566725"/>
            <a:ext cx="4388049" cy="32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nl"/>
              <a:t>                             Dit was hem dan alweer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 txBox="1"/>
          <p:nvPr/>
        </p:nvSpPr>
        <p:spPr>
          <a:xfrm>
            <a:off x="5957250" y="736975"/>
            <a:ext cx="4421999" cy="51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Macintosh PowerPoint</Application>
  <PresentationFormat>Diavoorstelling (16:9)</PresentationFormat>
  <Paragraphs>25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Source Code Pro</vt:lpstr>
      <vt:lpstr>Amatic SC</vt:lpstr>
      <vt:lpstr>Arial</vt:lpstr>
      <vt:lpstr>beach-day</vt:lpstr>
      <vt:lpstr>Presentatie: Melvin Brouwer</vt:lpstr>
      <vt:lpstr>Inhoudsopgave</vt:lpstr>
      <vt:lpstr>Achtergrond</vt:lpstr>
      <vt:lpstr>Sportachtergrond</vt:lpstr>
      <vt:lpstr>Wat doe ik nog meer?</vt:lpstr>
      <vt:lpstr>Wat zijn mijn kwaliteiten? </vt:lpstr>
      <vt:lpstr>                             Dit was hem dan alweer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Presentatie: Melvin Brouwer</dc:title>
  <cp:lastModifiedBy>0621280217</cp:lastModifiedBy>
  <cp:revision>2</cp:revision>
  <dcterms:modified xsi:type="dcterms:W3CDTF">2016-01-19T10:59:07Z</dcterms:modified>
</cp:coreProperties>
</file>