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705"/>
  </p:normalViewPr>
  <p:slideViewPr>
    <p:cSldViewPr snapToGrid="0" snapToObjects="1">
      <p:cViewPr varScale="1">
        <p:scale>
          <a:sx n="144" d="100"/>
          <a:sy n="144" d="100"/>
        </p:scale>
        <p:origin x="72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03781454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Shape 5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798218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76330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7242160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098458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2868386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785222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Shape 9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69960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8000"/>
            </a:lvl1pPr>
            <a:lvl2pPr lvl="1" algn="ctr">
              <a:spcBef>
                <a:spcPts val="0"/>
              </a:spcBef>
              <a:buSzPct val="100000"/>
              <a:defRPr sz="8000"/>
            </a:lvl2pPr>
            <a:lvl3pPr lvl="2" algn="ctr">
              <a:spcBef>
                <a:spcPts val="0"/>
              </a:spcBef>
              <a:buSzPct val="100000"/>
              <a:defRPr sz="8000"/>
            </a:lvl3pPr>
            <a:lvl4pPr lvl="3" algn="ctr">
              <a:spcBef>
                <a:spcPts val="0"/>
              </a:spcBef>
              <a:buSzPct val="100000"/>
              <a:defRPr sz="8000"/>
            </a:lvl4pPr>
            <a:lvl5pPr lvl="4" algn="ctr">
              <a:spcBef>
                <a:spcPts val="0"/>
              </a:spcBef>
              <a:buSzPct val="100000"/>
              <a:defRPr sz="8000"/>
            </a:lvl5pPr>
            <a:lvl6pPr lvl="5" algn="ctr">
              <a:spcBef>
                <a:spcPts val="0"/>
              </a:spcBef>
              <a:buSzPct val="100000"/>
              <a:defRPr sz="8000"/>
            </a:lvl6pPr>
            <a:lvl7pPr lvl="6" algn="ctr">
              <a:spcBef>
                <a:spcPts val="0"/>
              </a:spcBef>
              <a:buSzPct val="100000"/>
              <a:defRPr sz="8000"/>
            </a:lvl7pPr>
            <a:lvl8pPr lvl="7" algn="ctr">
              <a:spcBef>
                <a:spcPts val="0"/>
              </a:spcBef>
              <a:buSzPct val="100000"/>
              <a:defRPr sz="8000"/>
            </a:lvl8pPr>
            <a:lvl9pPr lvl="8" algn="ctr">
              <a:spcBef>
                <a:spcPts val="0"/>
              </a:spcBef>
              <a:buSzPct val="100000"/>
              <a:defRPr sz="80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None/>
              <a:defRPr sz="21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>
            <a:spLocks noGrp="1"/>
          </p:cNvSpPr>
          <p:nvPr>
            <p:ph type="title"/>
          </p:nvPr>
        </p:nvSpPr>
        <p:spPr>
          <a:xfrm>
            <a:off x="311700" y="1240275"/>
            <a:ext cx="8520599" cy="19818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buClr>
                <a:schemeClr val="lt1"/>
              </a:buClr>
              <a:buSzPct val="100000"/>
              <a:defRPr sz="12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8" name="Shape 48"/>
          <p:cNvSpPr txBox="1">
            <a:spLocks noGrp="1"/>
          </p:cNvSpPr>
          <p:nvPr>
            <p:ph type="body" idx="1"/>
          </p:nvPr>
        </p:nvSpPr>
        <p:spPr>
          <a:xfrm>
            <a:off x="311700" y="3304625"/>
            <a:ext cx="8520599" cy="130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 algn="ctr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bg>
      <p:bgPr>
        <a:solidFill>
          <a:schemeClr val="dk1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title"/>
          </p:nvPr>
        </p:nvSpPr>
        <p:spPr>
          <a:xfrm>
            <a:off x="2802750" y="802500"/>
            <a:ext cx="3538499" cy="3538499"/>
          </a:xfrm>
          <a:prstGeom prst="rect">
            <a:avLst/>
          </a:prstGeom>
          <a:solidFill>
            <a:srgbClr val="FFFFFF"/>
          </a:solidFill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4800"/>
            </a:lvl1pPr>
            <a:lvl2pPr lvl="1" algn="ctr">
              <a:spcBef>
                <a:spcPts val="0"/>
              </a:spcBef>
              <a:buSzPct val="100000"/>
              <a:defRPr sz="4800"/>
            </a:lvl2pPr>
            <a:lvl3pPr lvl="2" algn="ctr">
              <a:spcBef>
                <a:spcPts val="0"/>
              </a:spcBef>
              <a:buSzPct val="100000"/>
              <a:defRPr sz="4800"/>
            </a:lvl3pPr>
            <a:lvl4pPr lvl="3" algn="ctr">
              <a:spcBef>
                <a:spcPts val="0"/>
              </a:spcBef>
              <a:buSzPct val="100000"/>
              <a:defRPr sz="4800"/>
            </a:lvl4pPr>
            <a:lvl5pPr lvl="4" algn="ctr">
              <a:spcBef>
                <a:spcPts val="0"/>
              </a:spcBef>
              <a:buSzPct val="100000"/>
              <a:defRPr sz="4800"/>
            </a:lvl5pPr>
            <a:lvl6pPr lvl="5" algn="ctr">
              <a:spcBef>
                <a:spcPts val="0"/>
              </a:spcBef>
              <a:buSzPct val="100000"/>
              <a:defRPr sz="4800"/>
            </a:lvl6pPr>
            <a:lvl7pPr lvl="6" algn="ctr">
              <a:spcBef>
                <a:spcPts val="0"/>
              </a:spcBef>
              <a:buSzPct val="100000"/>
              <a:defRPr sz="4800"/>
            </a:lvl7pPr>
            <a:lvl8pPr lvl="7" algn="ctr">
              <a:spcBef>
                <a:spcPts val="0"/>
              </a:spcBef>
              <a:buSzPct val="100000"/>
              <a:defRPr sz="4800"/>
            </a:lvl8pPr>
            <a:lvl9pPr lvl="8"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body" idx="2"/>
          </p:nvPr>
        </p:nvSpPr>
        <p:spPr>
          <a:xfrm>
            <a:off x="4832400" y="1228675"/>
            <a:ext cx="3999899" cy="33401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4000"/>
            </a:lvl1pPr>
            <a:lvl2pPr lvl="1">
              <a:spcBef>
                <a:spcPts val="0"/>
              </a:spcBef>
              <a:buSzPct val="100000"/>
              <a:defRPr sz="4000"/>
            </a:lvl2pPr>
            <a:lvl3pPr lvl="2">
              <a:spcBef>
                <a:spcPts val="0"/>
              </a:spcBef>
              <a:buSzPct val="100000"/>
              <a:defRPr sz="4000"/>
            </a:lvl3pPr>
            <a:lvl4pPr lvl="3">
              <a:spcBef>
                <a:spcPts val="0"/>
              </a:spcBef>
              <a:buSzPct val="100000"/>
              <a:defRPr sz="4000"/>
            </a:lvl4pPr>
            <a:lvl5pPr lvl="4">
              <a:spcBef>
                <a:spcPts val="0"/>
              </a:spcBef>
              <a:buSzPct val="100000"/>
              <a:defRPr sz="4000"/>
            </a:lvl5pPr>
            <a:lvl6pPr lvl="5">
              <a:spcBef>
                <a:spcPts val="0"/>
              </a:spcBef>
              <a:buSzPct val="100000"/>
              <a:defRPr sz="4000"/>
            </a:lvl6pPr>
            <a:lvl7pPr lvl="6">
              <a:spcBef>
                <a:spcPts val="0"/>
              </a:spcBef>
              <a:buSzPct val="100000"/>
              <a:defRPr sz="4000"/>
            </a:lvl7pPr>
            <a:lvl8pPr lvl="7">
              <a:spcBef>
                <a:spcPts val="0"/>
              </a:spcBef>
              <a:buSzPct val="100000"/>
              <a:defRPr sz="4000"/>
            </a:lvl8pPr>
            <a:lvl9pPr lvl="8">
              <a:spcBef>
                <a:spcPts val="0"/>
              </a:spcBef>
              <a:buSzPct val="100000"/>
              <a:defRPr sz="4000"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7999" cy="7556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7999" cy="3179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bg>
      <p:bgPr>
        <a:solidFill>
          <a:schemeClr val="accent4"/>
        </a:solidFill>
        <a:effectLst/>
      </p:bgPr>
    </p:bg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buSzPct val="100000"/>
              <a:defRPr sz="60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>
                <a:solidFill>
                  <a:schemeClr val="lt1"/>
                </a:solidFill>
              </a:rPr>
              <a:t>‹nr.›</a:t>
            </a:fld>
            <a:endParaRPr lang="nl">
              <a:solidFill>
                <a:schemeClr val="lt1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/>
          <p:nvPr/>
        </p:nvSpPr>
        <p:spPr>
          <a:xfrm>
            <a:off x="4572000" y="-25"/>
            <a:ext cx="4572000" cy="5143499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cxnSp>
        <p:nvCxnSpPr>
          <p:cNvPr id="38" name="Shape 38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w="28575" cap="flat" cmpd="sng">
            <a:solidFill>
              <a:schemeClr val="l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9" name="Shape 39"/>
          <p:cNvSpPr txBox="1">
            <a:spLocks noGrp="1"/>
          </p:cNvSpPr>
          <p:nvPr>
            <p:ph type="title"/>
          </p:nvPr>
        </p:nvSpPr>
        <p:spPr>
          <a:xfrm>
            <a:off x="265500" y="1081400"/>
            <a:ext cx="4045199" cy="17103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400"/>
            </a:lvl1pPr>
            <a:lvl2pPr lvl="1" algn="ctr">
              <a:spcBef>
                <a:spcPts val="0"/>
              </a:spcBef>
              <a:buSzPct val="100000"/>
              <a:defRPr sz="5400"/>
            </a:lvl2pPr>
            <a:lvl3pPr lvl="2" algn="ctr">
              <a:spcBef>
                <a:spcPts val="0"/>
              </a:spcBef>
              <a:buSzPct val="100000"/>
              <a:defRPr sz="5400"/>
            </a:lvl3pPr>
            <a:lvl4pPr lvl="3" algn="ctr">
              <a:spcBef>
                <a:spcPts val="0"/>
              </a:spcBef>
              <a:buSzPct val="100000"/>
              <a:defRPr sz="5400"/>
            </a:lvl4pPr>
            <a:lvl5pPr lvl="4" algn="ctr">
              <a:spcBef>
                <a:spcPts val="0"/>
              </a:spcBef>
              <a:buSzPct val="100000"/>
              <a:defRPr sz="5400"/>
            </a:lvl5pPr>
            <a:lvl6pPr lvl="5" algn="ctr">
              <a:spcBef>
                <a:spcPts val="0"/>
              </a:spcBef>
              <a:buSzPct val="100000"/>
              <a:defRPr sz="5400"/>
            </a:lvl6pPr>
            <a:lvl7pPr lvl="6" algn="ctr">
              <a:spcBef>
                <a:spcPts val="0"/>
              </a:spcBef>
              <a:buSzPct val="100000"/>
              <a:defRPr sz="5400"/>
            </a:lvl7pPr>
            <a:lvl8pPr lvl="7" algn="ctr">
              <a:spcBef>
                <a:spcPts val="0"/>
              </a:spcBef>
              <a:buSzPct val="100000"/>
              <a:defRPr sz="5400"/>
            </a:lvl8pPr>
            <a:lvl9pPr lvl="8" algn="ctr">
              <a:spcBef>
                <a:spcPts val="0"/>
              </a:spcBef>
              <a:buSzPct val="100000"/>
              <a:defRPr sz="5400"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ubTitle" idx="1"/>
          </p:nvPr>
        </p:nvSpPr>
        <p:spPr>
          <a:xfrm>
            <a:off x="265500" y="2845222"/>
            <a:ext cx="4045199" cy="1345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1800"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2"/>
          </p:nvPr>
        </p:nvSpPr>
        <p:spPr>
          <a:xfrm>
            <a:off x="4939500" y="724200"/>
            <a:ext cx="3837000" cy="36950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defRPr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 txBox="1">
            <a:spLocks noGrp="1"/>
          </p:cNvSpPr>
          <p:nvPr>
            <p:ph type="body" idx="1"/>
          </p:nvPr>
        </p:nvSpPr>
        <p:spPr>
          <a:xfrm>
            <a:off x="319500" y="4230575"/>
            <a:ext cx="5998800" cy="598799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matic SC"/>
              <a:buNone/>
              <a:defRPr sz="24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nl"/>
              <a:t>‹nr.›</a:t>
            </a:fld>
            <a:endParaRPr lang="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buClr>
                <a:schemeClr val="accent1"/>
              </a:buClr>
              <a:buSzPct val="100000"/>
              <a:buFont typeface="Amatic SC"/>
              <a:buNone/>
              <a:defRPr sz="4200" b="1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buFont typeface="Source Code Pro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Font typeface="Source Code Pro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nl"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rPr>
              <a:t>‹nr.›</a:t>
            </a:fld>
            <a:endParaRPr lang="nl" sz="1000">
              <a:solidFill>
                <a:schemeClr val="accent1"/>
              </a:solidFill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4" Type="http://schemas.openxmlformats.org/officeDocument/2006/relationships/image" Target="../media/image3.jpg"/><Relationship Id="rId5" Type="http://schemas.openxmlformats.org/officeDocument/2006/relationships/image" Target="../media/image4.jpg"/><Relationship Id="rId6" Type="http://schemas.openxmlformats.org/officeDocument/2006/relationships/image" Target="../media/image5.jpg"/><Relationship Id="rId7" Type="http://schemas.openxmlformats.org/officeDocument/2006/relationships/image" Target="../media/image6.jpg"/><Relationship Id="rId8" Type="http://schemas.openxmlformats.org/officeDocument/2006/relationships/image" Target="../media/image7.jpg"/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8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ctrTitle"/>
          </p:nvPr>
        </p:nvSpPr>
        <p:spPr>
          <a:xfrm>
            <a:off x="311700" y="392150"/>
            <a:ext cx="8520599" cy="2690399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nl"/>
              <a:t>Presentatie: Melvin Brouwer</a:t>
            </a:r>
          </a:p>
        </p:txBody>
      </p:sp>
      <p:sp>
        <p:nvSpPr>
          <p:cNvPr id="57" name="Shape 57"/>
          <p:cNvSpPr txBox="1">
            <a:spLocks noGrp="1"/>
          </p:cNvSpPr>
          <p:nvPr>
            <p:ph type="subTitle" idx="1"/>
          </p:nvPr>
        </p:nvSpPr>
        <p:spPr>
          <a:xfrm>
            <a:off x="311700" y="3890400"/>
            <a:ext cx="8520599" cy="7062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Gemaakt door: Melvin Brouwer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Inhoudsopgave</a:t>
            </a:r>
          </a:p>
        </p:txBody>
      </p:sp>
      <p:sp>
        <p:nvSpPr>
          <p:cNvPr id="63" name="Shape 63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/>
              <a:t>Achtergronden </a:t>
            </a:r>
          </a:p>
          <a:p>
            <a:pPr lvl="0" rtl="0">
              <a:spcBef>
                <a:spcPts val="0"/>
              </a:spcBef>
              <a:buNone/>
            </a:pPr>
            <a:r>
              <a:rPr lang="nl"/>
              <a:t>kwaliteiten</a:t>
            </a:r>
          </a:p>
          <a:p>
            <a:pPr lvl="0">
              <a:spcBef>
                <a:spcPts val="0"/>
              </a:spcBef>
              <a:buNone/>
            </a:pPr>
            <a:r>
              <a:rPr lang="nl"/>
              <a:t>Hoe zie je jouw toekomt in de sport? 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Shape 6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Shape 69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Achtergrond</a:t>
            </a:r>
          </a:p>
        </p:txBody>
      </p:sp>
      <p:sp>
        <p:nvSpPr>
          <p:cNvPr id="70" name="Shape 70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>
                <a:solidFill>
                  <a:srgbClr val="000000"/>
                </a:solidFill>
              </a:rPr>
              <a:t>Wie ben ik?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Sportachtergrond</a:t>
            </a:r>
          </a:p>
        </p:txBody>
      </p:sp>
      <p:sp>
        <p:nvSpPr>
          <p:cNvPr id="76" name="Shape 76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2794375"/>
            <a:ext cx="2088100" cy="177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8" name="Shape 7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83025" y="2625500"/>
            <a:ext cx="3449275" cy="1943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9" name="Shape 7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2399800" y="2794375"/>
            <a:ext cx="2983223" cy="17745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0" name="Shape 80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311700" y="1228675"/>
            <a:ext cx="3242700" cy="1565699"/>
          </a:xfrm>
          <a:prstGeom prst="rect">
            <a:avLst/>
          </a:prstGeom>
          <a:noFill/>
          <a:ln>
            <a:noFill/>
          </a:ln>
        </p:spPr>
      </p:pic>
      <p:pic>
        <p:nvPicPr>
          <p:cNvPr id="81" name="Shape 8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3504225" y="1224725"/>
            <a:ext cx="1878800" cy="1565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2" name="Shape 8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5383025" y="1228674"/>
            <a:ext cx="3449275" cy="1396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Wat doe ik nog meer?</a:t>
            </a:r>
          </a:p>
        </p:txBody>
      </p:sp>
      <p:sp>
        <p:nvSpPr>
          <p:cNvPr id="88" name="Shape 88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nl"/>
              <a:t>Endofit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nl"/>
              <a:t>Familie 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nl"/>
              <a:t>Vriendin</a:t>
            </a:r>
          </a:p>
          <a:p>
            <a:pPr lvl="0" rtl="0">
              <a:spcBef>
                <a:spcPts val="0"/>
              </a:spcBef>
              <a:buNone/>
            </a:pPr>
            <a:endParaRPr/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nl"/>
              <a:t>Vrienden</a:t>
            </a:r>
          </a:p>
          <a:p>
            <a:pPr lvl="0">
              <a:spcBef>
                <a:spcPts val="0"/>
              </a:spcBef>
              <a:buNone/>
            </a:pPr>
            <a:endParaRPr/>
          </a:p>
        </p:txBody>
      </p:sp>
      <p:pic>
        <p:nvPicPr>
          <p:cNvPr id="89" name="Shape 8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430250" y="1657450"/>
            <a:ext cx="4453600" cy="33402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nl" dirty="0"/>
              <a:t>Wat zijn mijn kwaliteiten?</a:t>
            </a: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sp>
        <p:nvSpPr>
          <p:cNvPr id="95" name="Shape 95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228600" rtl="0">
              <a:spcBef>
                <a:spcPts val="0"/>
              </a:spcBef>
              <a:buChar char="-"/>
            </a:pPr>
            <a:r>
              <a:rPr lang="nl" dirty="0"/>
              <a:t>Creatief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nl" dirty="0" smtClean="0"/>
              <a:t>Spontaan</a:t>
            </a:r>
            <a:endParaRPr lang="nl" dirty="0"/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nl" dirty="0"/>
              <a:t>Gedreven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nl" dirty="0"/>
              <a:t>Vasthoudend 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nl" dirty="0"/>
              <a:t>Eerlijk</a:t>
            </a:r>
          </a:p>
          <a:p>
            <a:pPr marL="457200" lvl="0" indent="-228600" rtl="0">
              <a:spcBef>
                <a:spcPts val="0"/>
              </a:spcBef>
              <a:buChar char="-"/>
            </a:pPr>
            <a:r>
              <a:rPr lang="nl" dirty="0"/>
              <a:t>Hardwerkend </a:t>
            </a:r>
          </a:p>
        </p:txBody>
      </p:sp>
      <p:pic>
        <p:nvPicPr>
          <p:cNvPr id="96" name="Shape 9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31950" y="1566725"/>
            <a:ext cx="4388049" cy="329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 txBox="1">
            <a:spLocks noGrp="1"/>
          </p:cNvSpPr>
          <p:nvPr>
            <p:ph type="title"/>
          </p:nvPr>
        </p:nvSpPr>
        <p:spPr>
          <a:xfrm>
            <a:off x="311700" y="292850"/>
            <a:ext cx="8520599" cy="8009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nl"/>
              <a:t>                             Dit was hem dan alweer</a:t>
            </a:r>
          </a:p>
        </p:txBody>
      </p:sp>
      <p:sp>
        <p:nvSpPr>
          <p:cNvPr id="102" name="Shape 102"/>
          <p:cNvSpPr txBox="1">
            <a:spLocks noGrp="1"/>
          </p:cNvSpPr>
          <p:nvPr>
            <p:ph type="body" idx="1"/>
          </p:nvPr>
        </p:nvSpPr>
        <p:spPr>
          <a:xfrm>
            <a:off x="311700" y="1228675"/>
            <a:ext cx="8520599" cy="33401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103" name="Shape 103"/>
          <p:cNvSpPr txBox="1"/>
          <p:nvPr/>
        </p:nvSpPr>
        <p:spPr>
          <a:xfrm>
            <a:off x="5957250" y="736975"/>
            <a:ext cx="4421999" cy="516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name="beach-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Macintosh PowerPoint</Application>
  <PresentationFormat>Diavoorstelling (16:9)</PresentationFormat>
  <Paragraphs>25</Paragraphs>
  <Slides>7</Slides>
  <Notes>7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11" baseType="lpstr">
      <vt:lpstr>Source Code Pro</vt:lpstr>
      <vt:lpstr>Amatic SC</vt:lpstr>
      <vt:lpstr>Arial</vt:lpstr>
      <vt:lpstr>beach-day</vt:lpstr>
      <vt:lpstr>Presentatie: Melvin Brouwer</vt:lpstr>
      <vt:lpstr>Inhoudsopgave</vt:lpstr>
      <vt:lpstr>Achtergrond</vt:lpstr>
      <vt:lpstr>Sportachtergrond</vt:lpstr>
      <vt:lpstr>Wat doe ik nog meer?</vt:lpstr>
      <vt:lpstr>Wat zijn mijn kwaliteiten? </vt:lpstr>
      <vt:lpstr>                             Dit was hem dan alweer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Presentatie: Melvin Brouwer</dc:title>
  <cp:lastModifiedBy>0621280217</cp:lastModifiedBy>
  <cp:revision>2</cp:revision>
  <dcterms:modified xsi:type="dcterms:W3CDTF">2016-01-19T10:59:07Z</dcterms:modified>
</cp:coreProperties>
</file>