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62" r:id="rId5"/>
    <p:sldId id="258" r:id="rId6"/>
    <p:sldId id="264" r:id="rId7"/>
    <p:sldId id="259" r:id="rId8"/>
    <p:sldId id="263" r:id="rId9"/>
    <p:sldId id="260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29"/>
    <p:restoredTop sz="94681"/>
  </p:normalViewPr>
  <p:slideViewPr>
    <p:cSldViewPr snapToGrid="0" snapToObjects="1">
      <p:cViewPr varScale="1">
        <p:scale>
          <a:sx n="98" d="100"/>
          <a:sy n="98" d="100"/>
        </p:scale>
        <p:origin x="208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Pecha</a:t>
            </a:r>
            <a:r>
              <a:rPr lang="nl-NL" dirty="0" smtClean="0"/>
              <a:t> </a:t>
            </a:r>
            <a:r>
              <a:rPr lang="nl-NL" dirty="0" err="1" smtClean="0"/>
              <a:t>Kucha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Gemaakt door: Melvin Brouwer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281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869" y="2160588"/>
            <a:ext cx="6210299" cy="3881437"/>
          </a:xfrm>
        </p:spPr>
      </p:pic>
    </p:spTree>
    <p:extLst>
      <p:ext uri="{BB962C8B-B14F-4D97-AF65-F5344CB8AC3E}">
        <p14:creationId xmlns:p14="http://schemas.microsoft.com/office/powerpoint/2010/main" val="146396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451" y="1377284"/>
            <a:ext cx="6724422" cy="4484242"/>
          </a:xfrm>
        </p:spPr>
      </p:pic>
    </p:spTree>
    <p:extLst>
      <p:ext uri="{BB962C8B-B14F-4D97-AF65-F5344CB8AC3E}">
        <p14:creationId xmlns:p14="http://schemas.microsoft.com/office/powerpoint/2010/main" val="13776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visie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10" y="1930400"/>
            <a:ext cx="6378414" cy="3982965"/>
          </a:xfrm>
        </p:spPr>
      </p:pic>
    </p:spTree>
    <p:extLst>
      <p:ext uri="{BB962C8B-B14F-4D97-AF65-F5344CB8AC3E}">
        <p14:creationId xmlns:p14="http://schemas.microsoft.com/office/powerpoint/2010/main" val="17412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Visie vanuit de politiek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93" y="1930400"/>
            <a:ext cx="7662209" cy="3163030"/>
          </a:xfrm>
        </p:spPr>
      </p:pic>
    </p:spTree>
    <p:extLst>
      <p:ext uri="{BB962C8B-B14F-4D97-AF65-F5344CB8AC3E}">
        <p14:creationId xmlns:p14="http://schemas.microsoft.com/office/powerpoint/2010/main" val="8453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Analyse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06" y="1930400"/>
            <a:ext cx="6876797" cy="3923506"/>
          </a:xfrm>
        </p:spPr>
      </p:pic>
    </p:spTree>
    <p:extLst>
      <p:ext uri="{BB962C8B-B14F-4D97-AF65-F5344CB8AC3E}">
        <p14:creationId xmlns:p14="http://schemas.microsoft.com/office/powerpoint/2010/main" val="73455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83" y="1246909"/>
            <a:ext cx="7097532" cy="4731688"/>
          </a:xfrm>
        </p:spPr>
      </p:pic>
    </p:spTree>
    <p:extLst>
      <p:ext uri="{BB962C8B-B14F-4D97-AF65-F5344CB8AC3E}">
        <p14:creationId xmlns:p14="http://schemas.microsoft.com/office/powerpoint/2010/main" val="192663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Advies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12" y="1930400"/>
            <a:ext cx="7472911" cy="3755006"/>
          </a:xfrm>
        </p:spPr>
      </p:pic>
    </p:spTree>
    <p:extLst>
      <p:ext uri="{BB962C8B-B14F-4D97-AF65-F5344CB8AC3E}">
        <p14:creationId xmlns:p14="http://schemas.microsoft.com/office/powerpoint/2010/main" val="110316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55" y="1930400"/>
            <a:ext cx="8237501" cy="4111625"/>
          </a:xfrm>
        </p:spPr>
      </p:pic>
    </p:spTree>
    <p:extLst>
      <p:ext uri="{BB962C8B-B14F-4D97-AF65-F5344CB8AC3E}">
        <p14:creationId xmlns:p14="http://schemas.microsoft.com/office/powerpoint/2010/main" val="3849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326584"/>
            <a:ext cx="8596312" cy="3549444"/>
          </a:xfrm>
        </p:spPr>
      </p:pic>
    </p:spTree>
    <p:extLst>
      <p:ext uri="{BB962C8B-B14F-4D97-AF65-F5344CB8AC3E}">
        <p14:creationId xmlns:p14="http://schemas.microsoft.com/office/powerpoint/2010/main" val="16406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4353</TotalTime>
  <Words>17</Words>
  <Application>Microsoft Macintosh PowerPoint</Application>
  <PresentationFormat>Breedbeeld</PresentationFormat>
  <Paragraphs>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Pecha Kucha</vt:lpstr>
      <vt:lpstr>Stelling</vt:lpstr>
      <vt:lpstr>visie</vt:lpstr>
      <vt:lpstr>Visie vanuit de politiek </vt:lpstr>
      <vt:lpstr>Analyse</vt:lpstr>
      <vt:lpstr>PowerPoint-presentatie</vt:lpstr>
      <vt:lpstr>Advies</vt:lpstr>
      <vt:lpstr>PowerPoint-presentatie</vt:lpstr>
      <vt:lpstr>Conclusie</vt:lpstr>
      <vt:lpstr>Vragen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Pecha Kucha</dc:title>
  <dc:creator>0621280217</dc:creator>
  <cp:lastModifiedBy>melvinbrouwer20@gmail.com</cp:lastModifiedBy>
  <cp:revision>6</cp:revision>
  <cp:lastPrinted>2018-01-15T12:02:29Z</cp:lastPrinted>
  <dcterms:created xsi:type="dcterms:W3CDTF">2017-05-19T09:56:00Z</dcterms:created>
  <dcterms:modified xsi:type="dcterms:W3CDTF">2018-01-15T12:02:36Z</dcterms:modified>
</cp:coreProperties>
</file>