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 snapToObjects="1">
      <p:cViewPr varScale="1">
        <p:scale>
          <a:sx n="91" d="100"/>
          <a:sy n="91" d="100"/>
        </p:scale>
        <p:origin x="2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melvinbrouwer/Downloads/Competentiescan%20SGM-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/>
              <a:t>Competentiescan SGM</a:t>
            </a:r>
          </a:p>
        </c:rich>
      </c:tx>
      <c:layout>
        <c:manualLayout>
          <c:xMode val="edge"/>
          <c:yMode val="edge"/>
          <c:x val="0.311912288659634"/>
          <c:y val="0.030120459833350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294670846395"/>
          <c:y val="0.220883967283131"/>
          <c:w val="0.515673981191223"/>
          <c:h val="0.660643865783183"/>
        </c:manualLayout>
      </c:layout>
      <c:radarChart>
        <c:radarStyle val="marker"/>
        <c:varyColors val="0"/>
        <c:ser>
          <c:idx val="0"/>
          <c:order val="0"/>
          <c:tx>
            <c:v>0-meting</c:v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Competentiescan!$C$4:$C$21</c:f>
              <c:strCache>
                <c:ptCount val="18"/>
                <c:pt idx="0">
                  <c:v>Testen</c:v>
                </c:pt>
                <c:pt idx="1">
                  <c:v>Gedrag veranderen</c:v>
                </c:pt>
                <c:pt idx="2">
                  <c:v>Strategie</c:v>
                </c:pt>
                <c:pt idx="3">
                  <c:v>Beleidscyclus</c:v>
                </c:pt>
                <c:pt idx="4">
                  <c:v>Kwaliteit</c:v>
                </c:pt>
                <c:pt idx="5">
                  <c:v>Financiën</c:v>
                </c:pt>
                <c:pt idx="6">
                  <c:v>Accommodatie</c:v>
                </c:pt>
                <c:pt idx="7">
                  <c:v>Leiding geven en management</c:v>
                </c:pt>
                <c:pt idx="8">
                  <c:v>Organiseren en begeleiden</c:v>
                </c:pt>
                <c:pt idx="9">
                  <c:v>Ondernemen en innoveren</c:v>
                </c:pt>
                <c:pt idx="10">
                  <c:v>Sportmarketing en PR</c:v>
                </c:pt>
                <c:pt idx="11">
                  <c:v>Omgevingsbewustzijn</c:v>
                </c:pt>
                <c:pt idx="12">
                  <c:v>Onderzoeken en adviseren</c:v>
                </c:pt>
                <c:pt idx="13">
                  <c:v>Sportbewustzijn</c:v>
                </c:pt>
                <c:pt idx="14">
                  <c:v>Samenwerken</c:v>
                </c:pt>
                <c:pt idx="15">
                  <c:v>Communicatie</c:v>
                </c:pt>
                <c:pt idx="16">
                  <c:v>Reflecteren</c:v>
                </c:pt>
                <c:pt idx="17">
                  <c:v>Zelfsturing</c:v>
                </c:pt>
              </c:strCache>
            </c:strRef>
          </c:cat>
          <c:val>
            <c:numRef>
              <c:f>Competentiescan!$D$4:$D$21</c:f>
              <c:numCache>
                <c:formatCode>General</c:formatCode>
                <c:ptCount val="18"/>
                <c:pt idx="0">
                  <c:v>3.0</c:v>
                </c:pt>
                <c:pt idx="1">
                  <c:v>3.0</c:v>
                </c:pt>
                <c:pt idx="2">
                  <c:v>2.0</c:v>
                </c:pt>
                <c:pt idx="3">
                  <c:v>2.0</c:v>
                </c:pt>
                <c:pt idx="4">
                  <c:v>3.0</c:v>
                </c:pt>
                <c:pt idx="5">
                  <c:v>2.0</c:v>
                </c:pt>
                <c:pt idx="6">
                  <c:v>3.0</c:v>
                </c:pt>
                <c:pt idx="7">
                  <c:v>4.0</c:v>
                </c:pt>
                <c:pt idx="8">
                  <c:v>4.0</c:v>
                </c:pt>
                <c:pt idx="9">
                  <c:v>3.0</c:v>
                </c:pt>
                <c:pt idx="10">
                  <c:v>2.0</c:v>
                </c:pt>
                <c:pt idx="11">
                  <c:v>2.0</c:v>
                </c:pt>
                <c:pt idx="12">
                  <c:v>1.0</c:v>
                </c:pt>
                <c:pt idx="13">
                  <c:v>2.0</c:v>
                </c:pt>
                <c:pt idx="14">
                  <c:v>3.0</c:v>
                </c:pt>
                <c:pt idx="15">
                  <c:v>3.0</c:v>
                </c:pt>
                <c:pt idx="16">
                  <c:v>3.0</c:v>
                </c:pt>
                <c:pt idx="17">
                  <c:v>4.0</c:v>
                </c:pt>
              </c:numCache>
            </c:numRef>
          </c:val>
        </c:ser>
        <c:ser>
          <c:idx val="1"/>
          <c:order val="1"/>
          <c:tx>
            <c:v>Jaar 1</c:v>
          </c:tx>
          <c:spPr>
            <a:ln w="38100">
              <a:solidFill>
                <a:srgbClr val="DD2D32"/>
              </a:solidFill>
              <a:prstDash val="solid"/>
            </a:ln>
          </c:spPr>
          <c:marker>
            <c:spPr>
              <a:solidFill>
                <a:srgbClr val="C0504D"/>
              </a:solidFill>
              <a:ln>
                <a:solidFill>
                  <a:srgbClr val="DD2D32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val>
            <c:numRef>
              <c:f>Competentiescan!$E$4:$E$21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</c:numCache>
            </c:numRef>
          </c:val>
        </c:ser>
        <c:ser>
          <c:idx val="2"/>
          <c:order val="2"/>
          <c:tx>
            <c:v>Jaar 2</c:v>
          </c:tx>
          <c:spPr>
            <a:ln w="38100">
              <a:solidFill>
                <a:srgbClr val="99CC00"/>
              </a:solidFill>
              <a:prstDash val="solid"/>
            </a:ln>
          </c:spPr>
          <c:marker>
            <c:spPr>
              <a:solidFill>
                <a:srgbClr val="9BBB59"/>
              </a:solidFill>
              <a:ln>
                <a:solidFill>
                  <a:srgbClr val="99CC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val>
            <c:numRef>
              <c:f>Competentiescan!$F$4:$F$21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</c:numCache>
            </c:numRef>
          </c:val>
        </c:ser>
        <c:ser>
          <c:idx val="3"/>
          <c:order val="3"/>
          <c:tx>
            <c:v>Jaar 3</c:v>
          </c:tx>
          <c:spPr>
            <a:ln w="381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8064A2"/>
              </a:solidFill>
              <a:ln>
                <a:solidFill>
                  <a:srgbClr val="666699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val>
            <c:numRef>
              <c:f>Competentiescan!$G$4:$G$21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</c:numCache>
            </c:numRef>
          </c:val>
        </c:ser>
        <c:ser>
          <c:idx val="4"/>
          <c:order val="4"/>
          <c:tx>
            <c:v>Jaar 4</c:v>
          </c:tx>
          <c:spPr>
            <a:ln w="38100">
              <a:solidFill>
                <a:srgbClr val="33CCCC"/>
              </a:solidFill>
              <a:prstDash val="solid"/>
            </a:ln>
          </c:spPr>
          <c:marker>
            <c:spPr>
              <a:solidFill>
                <a:srgbClr val="4BACC6"/>
              </a:solidFill>
              <a:ln>
                <a:solidFill>
                  <a:srgbClr val="33CCCC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val>
            <c:numRef>
              <c:f>Competentiescan!$H$4:$H$21</c:f>
              <c:numCache>
                <c:formatCode>General</c:formatCode>
                <c:ptCount val="18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055536"/>
        <c:axId val="-2132925024"/>
      </c:radarChart>
      <c:catAx>
        <c:axId val="-2135055536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nl-NL"/>
          </a:p>
        </c:txPr>
        <c:crossAx val="-2132925024"/>
        <c:crosses val="autoZero"/>
        <c:auto val="0"/>
        <c:lblAlgn val="ctr"/>
        <c:lblOffset val="100"/>
        <c:noMultiLvlLbl val="0"/>
      </c:catAx>
      <c:valAx>
        <c:axId val="-2132925024"/>
        <c:scaling>
          <c:orientation val="minMax"/>
          <c:max val="4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nl-NL"/>
          </a:p>
        </c:txPr>
        <c:crossAx val="-2135055536"/>
        <c:crosses val="autoZero"/>
        <c:crossBetween val="between"/>
        <c:majorUnit val="1.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3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21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9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9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0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40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37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81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3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44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51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710C-00EF-FB43-92FF-9730D941A4CD}" type="datetimeFigureOut">
              <a:rPr lang="nl-NL" smtClean="0"/>
              <a:t>06-04-16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AE66-A66C-DE49-BFB1-2AAA53112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16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tif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26" y="0"/>
            <a:ext cx="3384674" cy="2600695"/>
          </a:xfrm>
          <a:prstGeom prst="rect">
            <a:avLst/>
          </a:prstGeom>
        </p:spPr>
      </p:pic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83081"/>
              </p:ext>
            </p:extLst>
          </p:nvPr>
        </p:nvGraphicFramePr>
        <p:xfrm>
          <a:off x="0" y="0"/>
          <a:ext cx="3516923" cy="260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135" y="2600695"/>
            <a:ext cx="3545058" cy="22352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637517" y="2662657"/>
            <a:ext cx="3220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Kwaliteiten top 5</a:t>
            </a:r>
          </a:p>
          <a:p>
            <a:r>
              <a:rPr lang="nl-NL" b="1" dirty="0"/>
              <a:t>1.Coachen</a:t>
            </a:r>
            <a:endParaRPr lang="nl-NL" dirty="0"/>
          </a:p>
          <a:p>
            <a:r>
              <a:rPr lang="nl-NL" b="1" dirty="0"/>
              <a:t>2.Doorzettingsvermogen</a:t>
            </a:r>
            <a:endParaRPr lang="nl-NL" dirty="0"/>
          </a:p>
          <a:p>
            <a:r>
              <a:rPr lang="nl-NL" b="1" dirty="0"/>
              <a:t>3.Presenteren</a:t>
            </a:r>
            <a:endParaRPr lang="nl-NL" dirty="0"/>
          </a:p>
          <a:p>
            <a:r>
              <a:rPr lang="nl-NL" b="1" dirty="0"/>
              <a:t>4.Plannen </a:t>
            </a:r>
            <a:r>
              <a:rPr lang="nl-NL" b="1" dirty="0"/>
              <a:t>en organiseren</a:t>
            </a:r>
            <a:endParaRPr lang="nl-NL" dirty="0"/>
          </a:p>
          <a:p>
            <a:r>
              <a:rPr lang="nl-NL" b="1" dirty="0"/>
              <a:t>5.Motiveren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35" y="4897857"/>
            <a:ext cx="6886135" cy="42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10335</TotalTime>
  <Words>12</Words>
  <Application>Microsoft Macintosh PowerPoint</Application>
  <PresentationFormat>Diavoorstelling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0621280217</dc:creator>
  <cp:lastModifiedBy>0621280217</cp:lastModifiedBy>
  <cp:revision>6</cp:revision>
  <cp:lastPrinted>2016-04-06T09:05:20Z</cp:lastPrinted>
  <dcterms:created xsi:type="dcterms:W3CDTF">2016-03-29T06:48:28Z</dcterms:created>
  <dcterms:modified xsi:type="dcterms:W3CDTF">2016-04-06T09:22:19Z</dcterms:modified>
</cp:coreProperties>
</file>